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39" r:id="rId25"/>
    <p:sldId id="340" r:id="rId26"/>
    <p:sldId id="331" r:id="rId27"/>
    <p:sldId id="334" r:id="rId28"/>
    <p:sldId id="338" r:id="rId29"/>
    <p:sldId id="343" r:id="rId30"/>
    <p:sldId id="344" r:id="rId31"/>
    <p:sldId id="351" r:id="rId32"/>
    <p:sldId id="354" r:id="rId33"/>
    <p:sldId id="357" r:id="rId34"/>
    <p:sldId id="355" r:id="rId35"/>
    <p:sldId id="352" r:id="rId36"/>
    <p:sldId id="353" r:id="rId37"/>
    <p:sldId id="336" r:id="rId38"/>
    <p:sldId id="337" r:id="rId39"/>
    <p:sldId id="317" r:id="rId40"/>
    <p:sldId id="318" r:id="rId41"/>
    <p:sldId id="311" r:id="rId42"/>
    <p:sldId id="309" r:id="rId43"/>
    <p:sldId id="310" r:id="rId44"/>
    <p:sldId id="308" r:id="rId45"/>
    <p:sldId id="307" r:id="rId46"/>
    <p:sldId id="299" r:id="rId47"/>
    <p:sldId id="306" r:id="rId48"/>
    <p:sldId id="300" r:id="rId49"/>
    <p:sldId id="305" r:id="rId50"/>
    <p:sldId id="301" r:id="rId51"/>
    <p:sldId id="285" r:id="rId52"/>
    <p:sldId id="287" r:id="rId53"/>
    <p:sldId id="294" r:id="rId54"/>
    <p:sldId id="289" r:id="rId55"/>
    <p:sldId id="293" r:id="rId56"/>
    <p:sldId id="295" r:id="rId57"/>
    <p:sldId id="298" r:id="rId58"/>
    <p:sldId id="292" r:id="rId59"/>
    <p:sldId id="291" r:id="rId60"/>
    <p:sldId id="314" r:id="rId61"/>
    <p:sldId id="304" r:id="rId62"/>
    <p:sldId id="283" r:id="rId63"/>
    <p:sldId id="284" r:id="rId64"/>
    <p:sldId id="288" r:id="rId65"/>
    <p:sldId id="276" r:id="rId66"/>
    <p:sldId id="279" r:id="rId67"/>
    <p:sldId id="278" r:id="rId68"/>
    <p:sldId id="280" r:id="rId69"/>
    <p:sldId id="282" r:id="rId70"/>
    <p:sldId id="268" r:id="rId71"/>
    <p:sldId id="267" r:id="rId72"/>
    <p:sldId id="266" r:id="rId73"/>
    <p:sldId id="265" r:id="rId74"/>
    <p:sldId id="258" r:id="rId75"/>
    <p:sldId id="263" r:id="rId76"/>
    <p:sldId id="2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>
        <p:scale>
          <a:sx n="100" d="100"/>
          <a:sy n="100" d="100"/>
        </p:scale>
        <p:origin x="10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23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35.png"/><Relationship Id="rId4" Type="http://schemas.openxmlformats.org/officeDocument/2006/relationships/image" Target="../media/image20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143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171.png"/><Relationship Id="rId39" Type="http://schemas.openxmlformats.org/officeDocument/2006/relationships/image" Target="../media/image222.png"/><Relationship Id="rId21" Type="http://schemas.openxmlformats.org/officeDocument/2006/relationships/image" Target="../media/image205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45" Type="http://schemas.openxmlformats.org/officeDocument/2006/relationships/image" Target="../media/image22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4.png"/><Relationship Id="rId44" Type="http://schemas.openxmlformats.org/officeDocument/2006/relationships/image" Target="../media/image227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46" Type="http://schemas.openxmlformats.org/officeDocument/2006/relationships/image" Target="../media/image229.png"/><Relationship Id="rId20" Type="http://schemas.openxmlformats.org/officeDocument/2006/relationships/image" Target="../media/image204.png"/><Relationship Id="rId41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171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09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11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11.png"/><Relationship Id="rId5" Type="http://schemas.openxmlformats.org/officeDocument/2006/relationships/image" Target="../media/image266.png"/><Relationship Id="rId15" Type="http://schemas.openxmlformats.org/officeDocument/2006/relationships/image" Target="../media/image274.png"/><Relationship Id="rId10" Type="http://schemas.openxmlformats.org/officeDocument/2006/relationships/image" Target="../media/image21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273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42" Type="http://schemas.openxmlformats.org/officeDocument/2006/relationships/image" Target="../media/image321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9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19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4.png"/><Relationship Id="rId4" Type="http://schemas.openxmlformats.org/officeDocument/2006/relationships/image" Target="../media/image275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26" Type="http://schemas.openxmlformats.org/officeDocument/2006/relationships/image" Target="../media/image275.png"/><Relationship Id="rId39" Type="http://schemas.openxmlformats.org/officeDocument/2006/relationships/image" Target="../media/image358.png"/><Relationship Id="rId21" Type="http://schemas.openxmlformats.org/officeDocument/2006/relationships/image" Target="../media/image342.png"/><Relationship Id="rId34" Type="http://schemas.openxmlformats.org/officeDocument/2006/relationships/image" Target="../media/image354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image" Target="../media/image349.png"/><Relationship Id="rId41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45.png"/><Relationship Id="rId32" Type="http://schemas.openxmlformats.org/officeDocument/2006/relationships/image" Target="../media/image352.png"/><Relationship Id="rId37" Type="http://schemas.openxmlformats.org/officeDocument/2006/relationships/image" Target="../media/image276.png"/><Relationship Id="rId40" Type="http://schemas.openxmlformats.org/officeDocument/2006/relationships/image" Target="../media/image359.png"/><Relationship Id="rId5" Type="http://schemas.openxmlformats.org/officeDocument/2006/relationships/image" Target="../media/image327.png"/><Relationship Id="rId15" Type="http://schemas.openxmlformats.org/officeDocument/2006/relationships/image" Target="../media/image274.png"/><Relationship Id="rId23" Type="http://schemas.openxmlformats.org/officeDocument/2006/relationships/image" Target="../media/image344.png"/><Relationship Id="rId28" Type="http://schemas.openxmlformats.org/officeDocument/2006/relationships/image" Target="../media/image348.png"/><Relationship Id="rId36" Type="http://schemas.openxmlformats.org/officeDocument/2006/relationships/image" Target="../media/image356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31" Type="http://schemas.openxmlformats.org/officeDocument/2006/relationships/image" Target="../media/image351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343.png"/><Relationship Id="rId27" Type="http://schemas.openxmlformats.org/officeDocument/2006/relationships/image" Target="../media/image347.png"/><Relationship Id="rId30" Type="http://schemas.openxmlformats.org/officeDocument/2006/relationships/image" Target="../media/image350.png"/><Relationship Id="rId35" Type="http://schemas.openxmlformats.org/officeDocument/2006/relationships/image" Target="../media/image355.png"/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12" Type="http://schemas.openxmlformats.org/officeDocument/2006/relationships/image" Target="../media/image334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33" Type="http://schemas.openxmlformats.org/officeDocument/2006/relationships/image" Target="../media/image353.png"/><Relationship Id="rId38" Type="http://schemas.openxmlformats.org/officeDocument/2006/relationships/image" Target="../media/image35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269.png"/><Relationship Id="rId4" Type="http://schemas.openxmlformats.org/officeDocument/2006/relationships/image" Target="../media/image363.png"/><Relationship Id="rId9" Type="http://schemas.openxmlformats.org/officeDocument/2006/relationships/image" Target="../media/image2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2.png"/><Relationship Id="rId7" Type="http://schemas.openxmlformats.org/officeDocument/2006/relationships/image" Target="../media/image26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77.png"/><Relationship Id="rId7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45.pn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0.png"/><Relationship Id="rId7" Type="http://schemas.openxmlformats.org/officeDocument/2006/relationships/image" Target="../media/image413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12.png"/><Relationship Id="rId10" Type="http://schemas.openxmlformats.org/officeDocument/2006/relationships/image" Target="../media/image416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D29CF-824D-8095-77A1-04E416E6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96" y="3237142"/>
            <a:ext cx="3688559" cy="25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22" y="3066472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3158804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-9.83483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3522-1BEA-1363-00E2-FE362F7E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9" y="2721794"/>
            <a:ext cx="2117424" cy="30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67FE-5BB6-EFEF-BDBC-3DE6EDAE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06" y="3227717"/>
            <a:ext cx="3048425" cy="254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5" y="2721794"/>
            <a:ext cx="2735045" cy="2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243FF-D28A-D028-5536-D7359FFCFEF5}"/>
              </a:ext>
            </a:extLst>
          </p:cNvPr>
          <p:cNvSpPr/>
          <p:nvPr/>
        </p:nvSpPr>
        <p:spPr>
          <a:xfrm>
            <a:off x="7164303" y="4581052"/>
            <a:ext cx="2061264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</a:t>
            </a:r>
            <a:r>
              <a:rPr lang="en-US" dirty="0" err="1"/>
              <a:t>mul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3" y="1880536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82" y="1924061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762944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6397360" y="1885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0EBDD-2D3E-18E9-92FE-404342F96E46}"/>
              </a:ext>
            </a:extLst>
          </p:cNvPr>
          <p:cNvSpPr/>
          <p:nvPr/>
        </p:nvSpPr>
        <p:spPr>
          <a:xfrm>
            <a:off x="1109082" y="5208467"/>
            <a:ext cx="1458011" cy="941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2" y="2417533"/>
            <a:ext cx="3281671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05" y="2362683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44" y="4614223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3023840" y="11701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962642" y="11653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 bwMode="auto">
          <a:xfrm>
            <a:off x="9545830" y="1262556"/>
            <a:ext cx="2593787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7418959" y="109739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17" y="4754851"/>
            <a:ext cx="2421307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F4C40-A889-97FA-5380-70A2FBBD1EB4}"/>
              </a:ext>
            </a:extLst>
          </p:cNvPr>
          <p:cNvSpPr txBox="1"/>
          <p:nvPr/>
        </p:nvSpPr>
        <p:spPr>
          <a:xfrm>
            <a:off x="9862047" y="5524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7436443" y="8083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5039302" y="11653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1712612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07" y="4779466"/>
            <a:ext cx="2259129" cy="19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4" y="1520113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1" y="4754851"/>
            <a:ext cx="1999851" cy="210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B0B6C-ABB8-9EDC-7285-9191E32FB589}"/>
              </a:ext>
            </a:extLst>
          </p:cNvPr>
          <p:cNvSpPr txBox="1"/>
          <p:nvPr/>
        </p:nvSpPr>
        <p:spPr>
          <a:xfrm>
            <a:off x="2819134" y="44630"/>
            <a:ext cx="142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Temporarily made </a:t>
            </a:r>
            <a:r>
              <a:rPr lang="en-US" sz="1200" dirty="0" err="1"/>
              <a:t>minF</a:t>
            </a:r>
            <a:r>
              <a:rPr lang="en-US" sz="1200" dirty="0"/>
              <a:t> on diagram.</a:t>
            </a:r>
          </a:p>
          <a:p>
            <a:pPr algn="ctr"/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Get 2 stripes, should be </a:t>
            </a:r>
            <a:r>
              <a:rPr lang="en-US" sz="1200" dirty="0" err="1"/>
              <a:t>minF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56" y="1479475"/>
            <a:ext cx="2082244" cy="2863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087" y="1649780"/>
            <a:ext cx="1081512" cy="29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97D-95B6-CACE-885F-683C2B56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36" y="1688462"/>
            <a:ext cx="1146801" cy="30642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1DC0F-00C8-F84C-CA14-46D8017C2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80" y="1730656"/>
            <a:ext cx="1835126" cy="29612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38190C-81FD-28DC-AFBE-21F793A3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14" y="4574545"/>
            <a:ext cx="2359720" cy="22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-22.9668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-22.9783</a:t>
            </a:r>
          </a:p>
        </p:txBody>
      </p:sp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F7F7-268A-5AD5-7D4A-DFEE0C5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939B50-325C-7FD7-107F-6B13CC48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28" y="2700216"/>
            <a:ext cx="3281566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80962</TotalTime>
  <Words>1387</Words>
  <Application>Microsoft Office PowerPoint</Application>
  <PresentationFormat>Widescreen</PresentationFormat>
  <Paragraphs>300</Paragraphs>
  <Slides>76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a25s027 - DONE</vt:lpstr>
      <vt:lpstr>a25s030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342</cp:revision>
  <dcterms:created xsi:type="dcterms:W3CDTF">2023-07-26T17:49:20Z</dcterms:created>
  <dcterms:modified xsi:type="dcterms:W3CDTF">2025-04-28T20:12:03Z</dcterms:modified>
</cp:coreProperties>
</file>